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79" r:id="rId4"/>
    <p:sldId id="1170" r:id="rId5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5pPr>
    <a:lvl6pPr marL="2286000" algn="l" defTabSz="914400" rtl="0" eaLnBrk="1" latinLnBrk="0" hangingPunct="1"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6pPr>
    <a:lvl7pPr marL="2743200" algn="l" defTabSz="914400" rtl="0" eaLnBrk="1" latinLnBrk="0" hangingPunct="1"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7pPr>
    <a:lvl8pPr marL="3200400" algn="l" defTabSz="914400" rtl="0" eaLnBrk="1" latinLnBrk="0" hangingPunct="1"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8pPr>
    <a:lvl9pPr marL="3657600" algn="l" defTabSz="914400" rtl="0" eaLnBrk="1" latinLnBrk="0" hangingPunct="1">
      <a:defRPr sz="1400" kern="1200">
        <a:solidFill>
          <a:srgbClr val="FFFF00"/>
        </a:solidFill>
        <a:latin typeface="Arial Unicode MS" panose="020B0604020202020204" pitchFamily="34" charset="-122"/>
        <a:ea typeface="Arial Unicode MS" panose="020B0604020202020204" pitchFamily="34" charset="-122"/>
        <a:cs typeface="Arial Unicode MS" panose="020B0604020202020204" pitchFamily="34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00"/>
    <a:srgbClr val="004846"/>
    <a:srgbClr val="E1F2CE"/>
    <a:srgbClr val="A50021"/>
    <a:srgbClr val="00FF00"/>
    <a:srgbClr val="FF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 Unicode MS" panose="020B0604020202020204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 Unicode MS" panose="020B0604020202020204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 Unicode MS" panose="020B0604020202020204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305BED46-C0C8-4BF5-AA96-CFDEA023C733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4.png"/><Relationship Id="rId14" Type="http://schemas.openxmlformats.org/officeDocument/2006/relationships/image" Target="../media/image3.png"/><Relationship Id="rId13" Type="http://schemas.openxmlformats.org/officeDocument/2006/relationships/image" Target="../media/image2.jpe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image" Target="../media/image4.png"/><Relationship Id="rId13" Type="http://schemas.openxmlformats.org/officeDocument/2006/relationships/image" Target="../media/image3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zh-CN" altLang="zh-CN"/>
              <a:t>单击此处编辑母版标题样式</a:t>
            </a:r>
            <a:endParaRPr lang="zh-CN" altLang="zh-CN"/>
          </a:p>
        </p:txBody>
      </p:sp>
      <p:sp>
        <p:nvSpPr>
          <p:cNvPr id="1027" name="AutoShape 4"/>
          <p:cNvSpPr>
            <a:spLocks noChangeArrowheads="1"/>
          </p:cNvSpPr>
          <p:nvPr/>
        </p:nvSpPr>
        <p:spPr bwMode="auto">
          <a:xfrm>
            <a:off x="609600" y="914400"/>
            <a:ext cx="7958138" cy="109538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mpd="sng">
            <a:solidFill>
              <a:schemeClr val="accent2"/>
            </a:solidFill>
            <a:bevel/>
          </a:ln>
        </p:spPr>
        <p:txBody>
          <a:bodyPr/>
          <a:lstStyle>
            <a:lvl1pPr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 eaLnBrk="0" hangingPunct="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 flipV="1">
            <a:off x="685800" y="62484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29" name="组合 11"/>
          <p:cNvGrpSpPr/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10"/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  <p:grpSp>
        <p:nvGrpSpPr>
          <p:cNvPr id="1030" name="组合 12"/>
          <p:cNvGrpSpPr/>
          <p:nvPr userDrawn="1"/>
        </p:nvGrpSpPr>
        <p:grpSpPr bwMode="auto">
          <a:xfrm>
            <a:off x="685800" y="6324600"/>
            <a:ext cx="7467600" cy="381000"/>
            <a:chOff x="0" y="0"/>
            <a:chExt cx="7467600" cy="381000"/>
          </a:xfrm>
        </p:grpSpPr>
        <p:sp>
          <p:nvSpPr>
            <p:cNvPr id="1033" name="Text Box 56"/>
            <p:cNvSpPr txBox="1">
              <a:spLocks noChangeArrowheads="1"/>
            </p:cNvSpPr>
            <p:nvPr/>
          </p:nvSpPr>
          <p:spPr bwMode="auto">
            <a:xfrm>
              <a:off x="0" y="265113"/>
              <a:ext cx="433388" cy="11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altLang="zh-CN" sz="7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方正姚体" panose="02010601030101010101" pitchFamily="2" charset="-122"/>
              </a:endParaRPr>
            </a:p>
          </p:txBody>
        </p:sp>
        <p:sp>
          <p:nvSpPr>
            <p:cNvPr id="1034" name="矩形 14"/>
            <p:cNvSpPr>
              <a:spLocks noChangeArrowheads="1"/>
            </p:cNvSpPr>
            <p:nvPr userDrawn="1"/>
          </p:nvSpPr>
          <p:spPr bwMode="auto">
            <a:xfrm>
              <a:off x="533400" y="0"/>
              <a:ext cx="6934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16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华文行楷" panose="02010800040101010101" pitchFamily="2" charset="-122"/>
                </a:rPr>
                <a:t>哈尔滨工业大学博士生短期访学申请答辩</a:t>
              </a:r>
              <a:endParaRPr lang="zh-CN" altLang="en-US" sz="16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华文行楷" panose="02010800040101010101" pitchFamily="2" charset="-122"/>
              </a:endParaRPr>
            </a:p>
          </p:txBody>
        </p:sp>
      </p:grpSp>
      <p:pic>
        <p:nvPicPr>
          <p:cNvPr id="1031" name="Picture 58" descr="http://pic3.nipic.com/20090701/2669186_103819023_2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t="4163" r="3777" b="3238"/>
          <a:stretch>
            <a:fillRect/>
          </a:stretch>
        </p:blipFill>
        <p:spPr bwMode="auto">
          <a:xfrm>
            <a:off x="685800" y="6248400"/>
            <a:ext cx="56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4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5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4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6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8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30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/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05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3"/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400">
                  <a:solidFill>
                    <a:srgbClr val="FFFF00"/>
                  </a:solidFill>
                  <a:latin typeface="Arial Unicode MS" panose="020B0604020202020204" pitchFamily="34" charset="-122"/>
                  <a:ea typeface="Arial Unicode MS" panose="020B0604020202020204" pitchFamily="34" charset="-122"/>
                  <a:cs typeface="Arial Unicode MS" panose="020B0604020202020204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zh-CN" altLang="zh-CN"/>
              <a:t>单击此处编辑母版标题样式</a:t>
            </a:r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anose="020B0604030504040204" pitchFamily="34" charset="0"/>
          <a:ea typeface="隶书" panose="02010509060101010101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3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88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Blip>
          <a:blip r:embed="rId14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60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4180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42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4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6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8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3030" indent="-398780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56"/>
          <p:cNvSpPr>
            <a:spLocks noChangeArrowheads="1"/>
          </p:cNvSpPr>
          <p:nvPr/>
        </p:nvSpPr>
        <p:spPr bwMode="auto">
          <a:xfrm>
            <a:off x="609600" y="121920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C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国家建设高水平大学公派研究生项目联合培养博士校内评审</a:t>
            </a:r>
            <a:endParaRPr lang="en-US" altLang="zh-CN" sz="3600" b="1">
              <a:solidFill>
                <a:srgbClr val="C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2667635" y="3429000"/>
            <a:ext cx="4500563" cy="239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学        号：</a:t>
            </a:r>
            <a:endParaRPr lang="en-US" altLang="zh-CN" sz="2000" dirty="0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学生姓名：</a:t>
            </a:r>
            <a:endParaRPr lang="en-US" altLang="zh-CN" sz="2000" dirty="0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所在学院（学部、校区）：</a:t>
            </a:r>
            <a:endParaRPr lang="en-US" altLang="zh-CN" sz="2000" dirty="0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所在学科：</a:t>
            </a:r>
            <a:endParaRPr lang="en-US" altLang="zh-CN" sz="2000" dirty="0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导师姓名：         教授</a:t>
            </a:r>
            <a:endParaRPr lang="zh-CN" altLang="en-US" sz="2000" b="1" dirty="0">
              <a:solidFill>
                <a:srgbClr val="000000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  <p:sp>
        <p:nvSpPr>
          <p:cNvPr id="3076" name="矩形 56"/>
          <p:cNvSpPr>
            <a:spLocks noChangeArrowheads="1"/>
          </p:cNvSpPr>
          <p:nvPr/>
        </p:nvSpPr>
        <p:spPr bwMode="auto">
          <a:xfrm>
            <a:off x="3429000" y="6096000"/>
            <a:ext cx="2209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1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2026</a:t>
            </a:r>
            <a:r>
              <a:rPr lang="zh-CN" altLang="en-US" sz="1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年</a:t>
            </a:r>
            <a:r>
              <a:rPr lang="en-US" altLang="zh-CN" sz="1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3</a:t>
            </a:r>
            <a:r>
              <a:rPr lang="zh-CN" altLang="en-US" sz="1800" dirty="0">
                <a:solidFill>
                  <a:schemeClr val="tx1"/>
                </a:solidFill>
                <a:latin typeface="方正小标宋简体" panose="03000509000000000000" pitchFamily="65" charset="-122"/>
                <a:ea typeface="方正小标宋简体" panose="03000509000000000000" pitchFamily="65" charset="-122"/>
              </a:rPr>
              <a:t>月</a:t>
            </a:r>
            <a:endParaRPr lang="en-US" altLang="zh-CN" sz="1800" dirty="0">
              <a:solidFill>
                <a:schemeClr val="tx1"/>
              </a:solidFill>
              <a:latin typeface="方正小标宋简体" panose="03000509000000000000" pitchFamily="65" charset="-122"/>
              <a:ea typeface="方正小标宋简体" panose="03000509000000000000" pitchFamily="65" charset="-122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 txBox="1">
            <a:spLocks noChangeArrowheads="1"/>
          </p:cNvSpPr>
          <p:nvPr/>
        </p:nvSpPr>
        <p:spPr bwMode="auto">
          <a:xfrm>
            <a:off x="609600" y="1295400"/>
            <a:ext cx="7924800" cy="4724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Blip>
                <a:blip r:embed="rId1"/>
              </a:buBlip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908050" indent="-43688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Blip>
                <a:blip r:embed="rId2"/>
              </a:buBlip>
              <a:defRPr sz="2600">
                <a:solidFill>
                  <a:schemeClr val="folHlink"/>
                </a:solidFill>
                <a:latin typeface="+mn-lt"/>
                <a:ea typeface="+mn-ea"/>
              </a:defRPr>
            </a:lvl2pPr>
            <a:lvl3pPr marL="1304925" indent="-39560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400">
                <a:solidFill>
                  <a:schemeClr val="folHlink"/>
                </a:solidFill>
                <a:latin typeface="+mn-lt"/>
                <a:ea typeface="+mn-ea"/>
              </a:defRPr>
            </a:lvl3pPr>
            <a:lvl4pPr marL="1694180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4pPr>
            <a:lvl5pPr marL="2094230" indent="-39878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5pPr>
            <a:lvl6pPr marL="2551430" indent="-39878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6pPr>
            <a:lvl7pPr marL="3008630" indent="-39878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7pPr>
            <a:lvl8pPr marL="3465830" indent="-39878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8pPr>
            <a:lvl9pPr marL="3923030" indent="-398780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endParaRPr lang="en-US" altLang="zh-CN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anose="05000000000000000000" charset="0"/>
              <a:buChar char="l"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个人基本情况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包括基本信息、学术研究方向和已经取得的学术研究成果）</a:t>
            </a:r>
            <a:endParaRPr lang="zh-CN" altLang="en-US" sz="2400" b="1" i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buFont typeface="Wingdings" panose="05000000000000000000" charset="0"/>
              <a:buChar char="l"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拟留学单位及学科水平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buFont typeface="Wingdings" panose="05000000000000000000" charset="0"/>
              <a:buChar char="l"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国外导师情况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buFont typeface="Wingdings" panose="05000000000000000000" charset="0"/>
              <a:buChar char="l"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双方合作情况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（如有）</a:t>
            </a:r>
            <a:endParaRPr lang="en-US" altLang="zh-CN" sz="2400" b="1" i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buFont typeface="Wingdings" panose="05000000000000000000" charset="0"/>
              <a:buChar char="l"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出国学习目的及研究计划</a:t>
            </a:r>
            <a:r>
              <a:rPr lang="zh-CN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（出国留学计划应与博士毕业课题相关）</a:t>
            </a:r>
            <a:endParaRPr lang="en-US" altLang="zh-CN" sz="2400" b="1" i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buFont typeface="Wingdings" panose="05000000000000000000" charset="0"/>
              <a:buChar char="l"/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出国留学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计划的可行性与必要性</a:t>
            </a: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zh-CN" sz="2400" b="1" dirty="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defRPr/>
            </a:pPr>
            <a:endParaRPr lang="en-US" altLang="zh-CN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zh-CN" alt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标题 1"/>
          <p:cNvSpPr txBox="1">
            <a:spLocks noChangeArrowheads="1"/>
          </p:cNvSpPr>
          <p:nvPr/>
        </p:nvSpPr>
        <p:spPr bwMode="auto">
          <a:xfrm>
            <a:off x="609600" y="304800"/>
            <a:ext cx="800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提    纲</a:t>
            </a:r>
            <a:endParaRPr lang="zh-CN" altLang="en-US" sz="3200" b="1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Key Lab">
  <a:themeElements>
    <a:clrScheme name="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lnDef>
  </a:objectDefaults>
  <a:extraClrSchemeLst>
    <a:extraClrScheme>
      <a:clrScheme name="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Key Lab">
  <a:themeElements>
    <a:clrScheme name="1_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anose="020B0604020202020204" pitchFamily="34" charset="-122"/>
            <a:ea typeface="Arial Unicode MS" panose="020B0604020202020204" pitchFamily="34" charset="-122"/>
            <a:cs typeface="Arial Unicode MS" panose="020B0604020202020204" pitchFamily="34" charset="-122"/>
          </a:defRPr>
        </a:defPPr>
      </a:lstStyle>
    </a:lnDef>
  </a:objectDefaults>
  <a:extraClrSchemeLst>
    <a:extraClrScheme>
      <a:clrScheme name="1_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WPS 演示</Application>
  <PresentationFormat>全屏显示(4:3)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8" baseType="lpstr">
      <vt:lpstr>Arial</vt:lpstr>
      <vt:lpstr>宋体</vt:lpstr>
      <vt:lpstr>Wingdings</vt:lpstr>
      <vt:lpstr>Arial Unicode MS</vt:lpstr>
      <vt:lpstr>Times New Roman</vt:lpstr>
      <vt:lpstr>方正姚体</vt:lpstr>
      <vt:lpstr>华文行楷</vt:lpstr>
      <vt:lpstr>Verdana</vt:lpstr>
      <vt:lpstr>隶书</vt:lpstr>
      <vt:lpstr>方正小标宋简体</vt:lpstr>
      <vt:lpstr>楷体</vt:lpstr>
      <vt:lpstr>仿宋</vt:lpstr>
      <vt:lpstr>微软雅黑</vt:lpstr>
      <vt:lpstr>Wingdings</vt:lpstr>
      <vt:lpstr>Key Lab</vt:lpstr>
      <vt:lpstr>1_Key Lab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 Yang</dc:creator>
  <cp:lastModifiedBy>HITGS</cp:lastModifiedBy>
  <cp:revision>1260</cp:revision>
  <dcterms:created xsi:type="dcterms:W3CDTF">2014-10-24T06:54:00Z</dcterms:created>
  <dcterms:modified xsi:type="dcterms:W3CDTF">2026-03-04T06:57:30Z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2052-12.1.0.24657</vt:lpwstr>
  </property>
  <property fmtid="{D5CDD505-2E9C-101B-9397-08002B2CF9AE}" pid="4" name="ICV">
    <vt:lpwstr>42FFDF530784402F9FC27BCE860F190F_12</vt:lpwstr>
  </property>
</Properties>
</file>